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7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F9AB3C5C-A75D-43C0-8FA2-643EDF523D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1F50F4B-5406-4701-9D90-3E3D78C01A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0AC1F-95ED-4FF9-A878-CD867CF1D73C}" type="datetime1">
              <a:rPr lang="de-DE" smtClean="0"/>
              <a:t>02.06.2021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4F34784-96D7-4708-9E76-80C5C43976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9AAAF71-36F7-497D-8D2B-5E71A8794E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FC202A-38FC-4D2E-B4C0-F85CDB2E4F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37006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684E2C5-3EBE-4817-873F-CFCB52E5F8AB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0939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1958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1930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e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hteck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ihand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ihand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hteck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ihand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ihand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ihand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ihand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ihand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ihand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ihand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ihand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ihand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ihand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ihand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ihand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ihand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ihand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ihand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ihand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ihand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ihand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ihand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ihand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ihand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ihand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ihand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ihand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hteck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ihand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ihand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ihand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ihand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ihand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ihand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ihand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ihand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ihand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ihand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ihand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hteck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ihand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ihand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ihand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ihand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ihand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ihand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ihand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ihand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ihand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ihand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ihand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ihand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ihand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084A77A-73C1-4999-93F2-9EFE16CCE315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B4F2FA-E8F5-4222-9266-C93E5338A140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AB0BC-8BB9-43B4-95F0-B6370B73026A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E36DF1-2FEC-445D-A583-B3EA37ED395C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60" name="Textfeld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100B51-890E-4A9A-BDE1-5EADD4CFCB1A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F8231C-A0AB-415C-9B3A-7BEA00149F24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20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22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23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2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6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6559C5-5F33-4BE2-AE9A-9D9AADD3BEEC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3B030E-C2CB-4519-ADBA-3325703097BC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8E2DF4-0B06-439B-A894-48EB9F929541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84FA09-FA2A-4E1B-B280-39B4D9C664AC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D321FC-10AD-488A-8926-CD06F9556284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3B1F76-7069-4DA7-A24B-6492E3D1FF46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00C778-918F-4D7A-B80E-56312F73E6FF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A8BE4-656B-4979-938E-26079A8FEDED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BB4F64-B5B8-4FA0-B071-85D41774CCA5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9D8754-C3FA-4305-AE60-30E177856726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40769A-6CAA-491E-A1DC-E2743D2AA36B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e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pe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hteck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ihand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ihand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ihand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ihand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ihand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ihand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ihand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ihand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ihand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ihand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ihand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ihand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ihand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ihand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hteck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ihand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ihand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ihand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ihand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ihand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ihand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ihand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ihand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ihand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ihand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e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ihand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ihand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ihand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ihand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ihand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ihand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ihand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ihand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ihand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hteck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de-DE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C765B50-7D3C-46C6-9ABE-F91EBDF6DC89}" type="datetime1">
              <a:rPr lang="de-DE" noProof="0" smtClean="0"/>
              <a:t>02.06.2021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de-DE" noProof="0" smtClean="0"/>
              <a:pPr rtl="0"/>
              <a:t>‹Nr.›</a:t>
            </a:fld>
            <a:endParaRPr lang="de-DE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sebastianLindinger/DBI-Webshop-Fronten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pieren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hteck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pic>
          <p:nvPicPr>
            <p:cNvPr id="79" name="Bild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Bild 4" descr="Nahaufnahme einer Platin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hteck mit abgerundeten diagonal liegenden Ecken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grpSp>
          <p:nvGrpSpPr>
            <p:cNvPr id="83" name="Gruppieren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ihand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ihand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ihand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ihand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ihand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ihand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ihand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ihand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ihand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hteck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ihand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ihand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ihand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ihand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ihand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ihand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ihand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ihand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ihand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hteck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de-DE" dirty="0"/>
              <a:t>Angular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de-DE" dirty="0"/>
              <a:t>Huemer, Lindinger, Lehner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pieren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hteck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pic>
          <p:nvPicPr>
            <p:cNvPr id="176" name="Bild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Bild 3" descr="Nahaufnahme einer Platin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pieren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hteck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ihand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ihand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hteck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ihand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ihand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ihand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ihand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ihand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ihand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ihand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ihand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ihand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ihand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ihand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ihand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ihand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ihand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ihand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ihand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ihand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ihand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ihand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ihand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ihand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ihand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ihand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ihand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hteck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ihand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ihand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ihand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ihand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ihand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ihand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ihand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ihand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ihand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ihand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ihand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hteck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ihand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ihand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ihand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ihand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ihand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ihand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ihand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ihand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ihand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ihand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ihand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ihand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ihand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815143" cy="1478570"/>
          </a:xfrm>
        </p:spPr>
        <p:txBody>
          <a:bodyPr rtlCol="0">
            <a:normAutofit/>
          </a:bodyPr>
          <a:lstStyle/>
          <a:p>
            <a:pPr rtl="0"/>
            <a:r>
              <a:rPr lang="de-DE" sz="3200" dirty="0"/>
              <a:t>Projekt erstellen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de-DE" sz="1600" dirty="0" err="1"/>
              <a:t>NodeJS</a:t>
            </a:r>
            <a:endParaRPr lang="de-DE" sz="1600" dirty="0"/>
          </a:p>
          <a:p>
            <a:pPr rtl="0">
              <a:lnSpc>
                <a:spcPct val="110000"/>
              </a:lnSpc>
            </a:pPr>
            <a:r>
              <a:rPr lang="de-DE" sz="1600" dirty="0"/>
              <a:t>Angular installieren</a:t>
            </a:r>
          </a:p>
          <a:p>
            <a:pPr rtl="0">
              <a:lnSpc>
                <a:spcPct val="110000"/>
              </a:lnSpc>
            </a:pPr>
            <a:r>
              <a:rPr lang="de-DE" sz="1600" dirty="0" err="1"/>
              <a:t>ng</a:t>
            </a:r>
            <a:r>
              <a:rPr lang="de-DE" sz="1600" dirty="0"/>
              <a:t>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helloWorldProject</a:t>
            </a:r>
            <a:endParaRPr lang="de-DE" sz="1600" dirty="0"/>
          </a:p>
          <a:p>
            <a:pPr rtl="0">
              <a:lnSpc>
                <a:spcPct val="110000"/>
              </a:lnSpc>
            </a:pPr>
            <a:r>
              <a:rPr lang="de-DE" sz="1600" dirty="0" err="1"/>
              <a:t>ng</a:t>
            </a:r>
            <a:r>
              <a:rPr lang="de-DE" sz="1600" dirty="0"/>
              <a:t> </a:t>
            </a:r>
            <a:r>
              <a:rPr lang="de-DE" sz="1600" dirty="0" err="1"/>
              <a:t>serve</a:t>
            </a:r>
            <a:r>
              <a:rPr lang="de-DE" sz="1600" dirty="0"/>
              <a:t> --open</a:t>
            </a:r>
          </a:p>
        </p:txBody>
      </p:sp>
      <p:pic>
        <p:nvPicPr>
          <p:cNvPr id="63" name="Grafik 62">
            <a:extLst>
              <a:ext uri="{FF2B5EF4-FFF2-40B4-BE49-F238E27FC236}">
                <a16:creationId xmlns:a16="http://schemas.microsoft.com/office/drawing/2014/main" id="{AE6E9DF2-FBC3-4C0D-BC92-85181FF80EDC}"/>
              </a:ext>
            </a:extLst>
          </p:cNvPr>
          <p:cNvPicPr/>
          <p:nvPr/>
        </p:nvPicPr>
        <p:blipFill rotWithShape="1">
          <a:blip r:embed="rId6"/>
          <a:srcRect r="65525" b="88744"/>
          <a:stretch/>
        </p:blipFill>
        <p:spPr bwMode="auto">
          <a:xfrm>
            <a:off x="266700" y="1154365"/>
            <a:ext cx="6981633" cy="11418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4" name="Grafik 63">
            <a:extLst>
              <a:ext uri="{FF2B5EF4-FFF2-40B4-BE49-F238E27FC236}">
                <a16:creationId xmlns:a16="http://schemas.microsoft.com/office/drawing/2014/main" id="{F29211A4-C712-4387-8F61-E5CB69C57346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290513" y="2929890"/>
            <a:ext cx="6957820" cy="110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 descr="Nahaufnahme einer Platin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815143" cy="1478570"/>
          </a:xfrm>
        </p:spPr>
        <p:txBody>
          <a:bodyPr rtlCol="0">
            <a:normAutofit/>
          </a:bodyPr>
          <a:lstStyle/>
          <a:p>
            <a:pPr rtl="0"/>
            <a:r>
              <a:rPr lang="de-DE" sz="3200" dirty="0"/>
              <a:t>Rest-Calls</a:t>
            </a:r>
          </a:p>
        </p:txBody>
      </p:sp>
      <p:pic>
        <p:nvPicPr>
          <p:cNvPr id="67" name="Grafik 66">
            <a:extLst>
              <a:ext uri="{FF2B5EF4-FFF2-40B4-BE49-F238E27FC236}">
                <a16:creationId xmlns:a16="http://schemas.microsoft.com/office/drawing/2014/main" id="{CF1E4D3C-8F12-4F58-9296-F2A55BA2A4C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4338" y="526733"/>
            <a:ext cx="6662733" cy="2344804"/>
          </a:xfrm>
          <a:prstGeom prst="rect">
            <a:avLst/>
          </a:prstGeom>
        </p:spPr>
      </p:pic>
      <p:pic>
        <p:nvPicPr>
          <p:cNvPr id="68" name="Grafik 67">
            <a:extLst>
              <a:ext uri="{FF2B5EF4-FFF2-40B4-BE49-F238E27FC236}">
                <a16:creationId xmlns:a16="http://schemas.microsoft.com/office/drawing/2014/main" id="{C962DE9F-333B-4355-878E-4CF0555C6C05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14337" y="3077527"/>
            <a:ext cx="6655877" cy="1173631"/>
          </a:xfrm>
          <a:prstGeom prst="rect">
            <a:avLst/>
          </a:prstGeom>
        </p:spPr>
      </p:pic>
      <p:pic>
        <p:nvPicPr>
          <p:cNvPr id="69" name="Grafik 68">
            <a:extLst>
              <a:ext uri="{FF2B5EF4-FFF2-40B4-BE49-F238E27FC236}">
                <a16:creationId xmlns:a16="http://schemas.microsoft.com/office/drawing/2014/main" id="{AFFE3F63-7584-42D7-B4E6-4DFEED2C2CC0}"/>
              </a:ext>
            </a:extLst>
          </p:cNvPr>
          <p:cNvPicPr/>
          <p:nvPr/>
        </p:nvPicPr>
        <p:blipFill rotWithShape="1">
          <a:blip r:embed="rId6"/>
          <a:srcRect r="28203"/>
          <a:stretch/>
        </p:blipFill>
        <p:spPr bwMode="auto">
          <a:xfrm>
            <a:off x="414337" y="4457147"/>
            <a:ext cx="6636158" cy="20559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70357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A1081D-EDB5-42AD-8671-0ECFCC6DC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Angular material</a:t>
            </a:r>
            <a:endParaRPr lang="de-AT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E5E8DA48-D4A9-4B3D-9181-79ED3A0B36B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097088"/>
            <a:ext cx="9414292" cy="433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710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98180B-7D35-44F0-8B4E-A13CC01B5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6697" y="2689715"/>
            <a:ext cx="9905998" cy="1478570"/>
          </a:xfrm>
        </p:spPr>
        <p:txBody>
          <a:bodyPr>
            <a:normAutofit/>
          </a:bodyPr>
          <a:lstStyle/>
          <a:p>
            <a:r>
              <a:rPr lang="de-DE" sz="7200" dirty="0"/>
              <a:t>Live-Demo!</a:t>
            </a:r>
            <a:endParaRPr lang="de-AT" sz="7200" dirty="0"/>
          </a:p>
        </p:txBody>
      </p:sp>
    </p:spTree>
    <p:extLst>
      <p:ext uri="{BB962C8B-B14F-4D97-AF65-F5344CB8AC3E}">
        <p14:creationId xmlns:p14="http://schemas.microsoft.com/office/powerpoint/2010/main" val="849881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B0B448-3261-4737-A68E-B989024BB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B9B31A-350E-4610-A403-12CEFD959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Logischer Aufbau</a:t>
            </a:r>
          </a:p>
          <a:p>
            <a:r>
              <a:rPr lang="de-DE" dirty="0"/>
              <a:t>Einfache Rest-Calls</a:t>
            </a:r>
          </a:p>
          <a:p>
            <a:r>
              <a:rPr lang="de-DE" dirty="0"/>
              <a:t>Angular Materials</a:t>
            </a:r>
          </a:p>
          <a:p>
            <a:r>
              <a:rPr lang="de-DE" dirty="0"/>
              <a:t>Sehr zufrieden!</a:t>
            </a:r>
            <a:endParaRPr lang="de-AT" dirty="0"/>
          </a:p>
        </p:txBody>
      </p:sp>
      <p:pic>
        <p:nvPicPr>
          <p:cNvPr id="4" name="Grafik 3" descr="Qualität Haken Häkchen - Kostenloses Bild auf Pixabay">
            <a:extLst>
              <a:ext uri="{FF2B5EF4-FFF2-40B4-BE49-F238E27FC236}">
                <a16:creationId xmlns:a16="http://schemas.microsoft.com/office/drawing/2014/main" id="{A7DE0813-2168-406B-B319-862A57E6486A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21" r="12015"/>
          <a:stretch/>
        </p:blipFill>
        <p:spPr bwMode="auto">
          <a:xfrm>
            <a:off x="5956249" y="1066799"/>
            <a:ext cx="4262572" cy="386556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80651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EC2699-CC03-4880-BFB9-26D9DAE29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Unsere Unterlagen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032916-8C07-4A86-A911-DD0D576FC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>
                <a:hlinkClick r:id="rId2"/>
              </a:rPr>
              <a:t>https://github.com/sebastianLindinger/DBI-Webshop-Frontend</a:t>
            </a:r>
            <a:endParaRPr lang="de-AT" dirty="0"/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5A10BBA-49A8-4064-ADE7-A2E61F110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004876"/>
            <a:ext cx="7800975" cy="293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5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93E975-42D9-465F-AE67-74045651A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38353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de-DE" sz="7200" dirty="0"/>
              <a:t>Danke für ihre Aufmerksamkeit!</a:t>
            </a:r>
            <a:endParaRPr lang="de-AT" sz="7200" dirty="0"/>
          </a:p>
        </p:txBody>
      </p:sp>
    </p:spTree>
    <p:extLst>
      <p:ext uri="{BB962C8B-B14F-4D97-AF65-F5344CB8AC3E}">
        <p14:creationId xmlns:p14="http://schemas.microsoft.com/office/powerpoint/2010/main" val="9373519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39_TF45165253" id="{9A989793-C79D-4DDE-803B-FB02064012DF}" vid="{1D396892-DA5D-41F2-A868-19F220469082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„Schaltkreis“</Template>
  <TotalTime>0</TotalTime>
  <Words>52</Words>
  <Application>Microsoft Office PowerPoint</Application>
  <PresentationFormat>Breitbild</PresentationFormat>
  <Paragraphs>21</Paragraphs>
  <Slides>8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Kreis</vt:lpstr>
      <vt:lpstr>Angular</vt:lpstr>
      <vt:lpstr>Projekt erstellen</vt:lpstr>
      <vt:lpstr>Rest-Calls</vt:lpstr>
      <vt:lpstr>Angular material</vt:lpstr>
      <vt:lpstr>Live-Demo!</vt:lpstr>
      <vt:lpstr>Fazit</vt:lpstr>
      <vt:lpstr>Unsere Unterlagen</vt:lpstr>
      <vt:lpstr>Danke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</dc:title>
  <dc:creator>Huemer Johannes</dc:creator>
  <cp:lastModifiedBy>Huemer Johannes</cp:lastModifiedBy>
  <cp:revision>7</cp:revision>
  <dcterms:created xsi:type="dcterms:W3CDTF">2021-06-02T12:21:25Z</dcterms:created>
  <dcterms:modified xsi:type="dcterms:W3CDTF">2021-06-02T13:03:25Z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